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566A-1FAE-094F-A0B3-5E2C55FD7D9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BAA6A-DA17-4641-A02F-4A44E8DF8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BAA6A-DA17-4641-A02F-4A44E8DF8E1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ABBCB-E5D8-564F-993C-12672759E8A9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12F9A-B37A-834D-97E1-5CC2DF8E3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966" y="362845"/>
            <a:ext cx="5294654" cy="964841"/>
          </a:xfrm>
        </p:spPr>
        <p:txBody>
          <a:bodyPr>
            <a:normAutofit fontScale="90000"/>
          </a:bodyPr>
          <a:lstStyle/>
          <a:p>
            <a:r>
              <a:rPr lang="en-US" sz="5333" dirty="0" smtClean="0">
                <a:solidFill>
                  <a:schemeClr val="bg1"/>
                </a:solidFill>
              </a:rPr>
              <a:t>The Story of </a:t>
            </a:r>
            <a:r>
              <a:rPr lang="en-US" sz="5333" dirty="0" err="1" smtClean="0">
                <a:solidFill>
                  <a:schemeClr val="bg1"/>
                </a:solidFill>
              </a:rPr>
              <a:t>iSchool</a:t>
            </a:r>
            <a:r>
              <a:rPr lang="en-US" sz="5333" dirty="0" smtClean="0">
                <a:solidFill>
                  <a:schemeClr val="bg1"/>
                </a:solidFill>
              </a:rPr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4771" y="2655374"/>
            <a:ext cx="6572958" cy="2983425"/>
          </a:xfrm>
        </p:spPr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3600" dirty="0" err="1" smtClean="0">
                <a:solidFill>
                  <a:schemeClr val="bg1"/>
                </a:solidFill>
              </a:rPr>
              <a:t>UNCG’s</a:t>
            </a:r>
            <a:r>
              <a:rPr lang="en-US" sz="3600" dirty="0" smtClean="0">
                <a:solidFill>
                  <a:schemeClr val="bg1"/>
                </a:solidFill>
              </a:rPr>
              <a:t> journey of service to our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 state’s high school students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443103" cy="14176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… and Continual Learning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5286" y="2226556"/>
            <a:ext cx="7098713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Communication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Help Desk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Continuous Analysis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Coaching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Program average GPA 2.85</a:t>
            </a: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Pass rate 93.79%</a:t>
            </a: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Transferable rate 85.81%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510" y="2127598"/>
            <a:ext cx="6567289" cy="3998565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90632" y="2127597"/>
            <a:ext cx="597916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Your state can do this too.  It’s worthwhile.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If you want more information: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Beth W. Boyett, Ph.D.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Director of UNCG </a:t>
            </a:r>
            <a:r>
              <a:rPr lang="en-US" dirty="0" err="1" smtClean="0">
                <a:solidFill>
                  <a:srgbClr val="FFFFFF"/>
                </a:solidFill>
              </a:rPr>
              <a:t>iSchool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The University of North Carolina at Greensboro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Division of Continual Learning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336-315-7027</a:t>
            </a:r>
          </a:p>
          <a:p>
            <a:r>
              <a:rPr lang="en-US" dirty="0" err="1" smtClean="0">
                <a:solidFill>
                  <a:srgbClr val="FFFFFF"/>
                </a:solidFill>
              </a:rPr>
              <a:t>Beth_Boyett@uncg.edu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909" y="173178"/>
            <a:ext cx="5113218" cy="121223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Outreach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510" y="2210063"/>
            <a:ext cx="6770891" cy="41315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Regional schools make a request – “what can you do for our advanced juniors and seniors?”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Our research begins – what’s out there?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SUPA  -- A colleague shows us the ropes.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385373" cy="141763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Forging partnerships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050" y="2053380"/>
            <a:ext cx="6682749" cy="428818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University faculty buy-in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Department of Public Instruction buy-in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School district buy-in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School buy-in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Counselor buy-in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Teacher-buy 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Student buy-in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79" y="1"/>
            <a:ext cx="4750344" cy="1335934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 Launch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522" y="2993480"/>
            <a:ext cx="6600277" cy="2845045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 pilot – one course, one school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Regional implementation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OUCH! Whose toes are we stepping on?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54" y="362846"/>
            <a:ext cx="4808074" cy="10720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K12 and College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7126" y="2284282"/>
            <a:ext cx="6179674" cy="38418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 smtClean="0">
                <a:solidFill>
                  <a:srgbClr val="FFFFFF"/>
                </a:solidFill>
              </a:rPr>
              <a:t>     Partnership is hard work!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Policy differences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Procedural differences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Schedule differences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Disability services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Academic Integrity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4433345" cy="140190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We like it.  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Give us more.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6004" y="2754333"/>
            <a:ext cx="6550795" cy="337183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“We need this in all of our schools”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How can we do it?</a:t>
            </a:r>
          </a:p>
          <a:p>
            <a:pPr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                      LET’S GO ONLINE!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07" y="1"/>
            <a:ext cx="5195689" cy="14431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Fast Forward to </a:t>
            </a:r>
            <a:r>
              <a:rPr lang="en-US" dirty="0" err="1" smtClean="0">
                <a:solidFill>
                  <a:srgbClr val="FFFFFF"/>
                </a:solidFill>
              </a:rPr>
              <a:t>iSchool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8476" y="2482197"/>
            <a:ext cx="6468323" cy="396656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1997 to 1999  fast track learning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1999 to 2007 some of both and a lot of growth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Awards come rolling in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Catching the governor’s eye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450" y="-283326"/>
            <a:ext cx="4196946" cy="16604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Learn and Earn Online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3734" y="2218310"/>
            <a:ext cx="6493065" cy="4246950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Make this available to all students in the state, free of cost.  Yes, that means textbooks, too.</a:t>
            </a:r>
          </a:p>
          <a:p>
            <a:r>
              <a:rPr lang="en-US" i="1" dirty="0" smtClean="0">
                <a:solidFill>
                  <a:srgbClr val="FFFFFF"/>
                </a:solidFill>
              </a:rPr>
              <a:t>It’s May.  Is that a problem?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Back to square one – forging some more partnerships</a:t>
            </a:r>
          </a:p>
          <a:p>
            <a:pPr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4689006" cy="1417638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Success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Content Placeholder 3" descr="chart of enrollment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427" r="-13427"/>
          <a:stretch>
            <a:fillRect/>
          </a:stretch>
        </p:blipFill>
        <p:spPr>
          <a:xfrm>
            <a:off x="1542212" y="1863710"/>
            <a:ext cx="7480143" cy="458505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icture clipping 2.pictClipp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Picture clipping 2.pictClipping</Template>
  <TotalTime>85</TotalTime>
  <Words>304</Words>
  <Application>Microsoft Macintosh PowerPoint</Application>
  <PresentationFormat>On-screen Show (4:3)</PresentationFormat>
  <Paragraphs>66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Picture clipping 2.pictClipping</vt:lpstr>
      <vt:lpstr>The Story of iSchool  </vt:lpstr>
      <vt:lpstr>The Outreach</vt:lpstr>
      <vt:lpstr>Forging partnerships</vt:lpstr>
      <vt:lpstr>The Launch</vt:lpstr>
      <vt:lpstr>K12 and College  </vt:lpstr>
      <vt:lpstr>We like it.   Give us more.</vt:lpstr>
      <vt:lpstr>Fast Forward to iSchool</vt:lpstr>
      <vt:lpstr>Learn and Earn Online</vt:lpstr>
      <vt:lpstr>Success</vt:lpstr>
      <vt:lpstr>… and Continual Learning</vt:lpstr>
      <vt:lpstr>Slide 11</vt:lpstr>
    </vt:vector>
  </TitlesOfParts>
  <Company>UNCG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Story of iSchool  </dc:title>
  <dc:creator>Beth Boyett</dc:creator>
  <cp:lastModifiedBy>Beth Boyett</cp:lastModifiedBy>
  <cp:revision>28</cp:revision>
  <dcterms:created xsi:type="dcterms:W3CDTF">2010-11-11T20:08:23Z</dcterms:created>
  <dcterms:modified xsi:type="dcterms:W3CDTF">2010-11-11T20:10:09Z</dcterms:modified>
</cp:coreProperties>
</file>